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928" y="6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8706" y="413853"/>
            <a:ext cx="16850586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50" b="1" i="0">
                <a:solidFill>
                  <a:srgbClr val="0F0F0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50" b="1" i="0">
                <a:solidFill>
                  <a:srgbClr val="0F0F0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50" b="1" i="0">
                <a:solidFill>
                  <a:srgbClr val="0F0F0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8242" y="2398425"/>
            <a:ext cx="4743449" cy="65627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5687" y="2392075"/>
            <a:ext cx="4819649" cy="65722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2147" y="195520"/>
            <a:ext cx="15963705" cy="1254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50" b="1" i="0">
                <a:solidFill>
                  <a:srgbClr val="0F0F0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9809" y="3777713"/>
            <a:ext cx="14528381" cy="4128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riwimonST/AirportLink.git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vQlcdjFD-S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6378509"/>
            <a:ext cx="11481435" cy="284924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150" spc="140" dirty="0">
                <a:solidFill>
                  <a:srgbClr val="FEFFFD"/>
                </a:solidFill>
                <a:latin typeface="Microsoft Sans Serif"/>
                <a:cs typeface="Microsoft Sans Serif"/>
              </a:rPr>
              <a:t>จัดทําโดย</a:t>
            </a:r>
            <a:endParaRPr sz="31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3150" spc="170" dirty="0">
                <a:solidFill>
                  <a:srgbClr val="FEFFFD"/>
                </a:solidFill>
                <a:latin typeface="Microsoft Sans Serif"/>
                <a:cs typeface="Microsoft Sans Serif"/>
              </a:rPr>
              <a:t>นางสาวสิริวิมล</a:t>
            </a:r>
            <a:r>
              <a:rPr sz="3150" spc="375" dirty="0">
                <a:solidFill>
                  <a:srgbClr val="FEFFFD"/>
                </a:solidFill>
                <a:latin typeface="Microsoft Sans Serif"/>
                <a:cs typeface="Microsoft Sans Serif"/>
              </a:rPr>
              <a:t> </a:t>
            </a:r>
            <a:r>
              <a:rPr sz="3150" spc="295" dirty="0">
                <a:solidFill>
                  <a:srgbClr val="FEFFFD"/>
                </a:solidFill>
                <a:latin typeface="Microsoft Sans Serif"/>
                <a:cs typeface="Microsoft Sans Serif"/>
              </a:rPr>
              <a:t>แสงทอง</a:t>
            </a:r>
            <a:r>
              <a:rPr sz="3150" spc="375" dirty="0">
                <a:solidFill>
                  <a:srgbClr val="FEFFFD"/>
                </a:solidFill>
                <a:latin typeface="Microsoft Sans Serif"/>
                <a:cs typeface="Microsoft Sans Serif"/>
              </a:rPr>
              <a:t> </a:t>
            </a:r>
            <a:r>
              <a:rPr sz="3150" spc="110" dirty="0">
                <a:solidFill>
                  <a:srgbClr val="FEFFFD"/>
                </a:solidFill>
                <a:latin typeface="Microsoft Sans Serif"/>
                <a:cs typeface="Microsoft Sans Serif"/>
              </a:rPr>
              <a:t>รหัสนิสิต</a:t>
            </a:r>
            <a:r>
              <a:rPr sz="3150" spc="375" dirty="0">
                <a:solidFill>
                  <a:srgbClr val="FEFFFD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FEFFFD"/>
                </a:solidFill>
                <a:latin typeface="Microsoft Sans Serif"/>
                <a:cs typeface="Microsoft Sans Serif"/>
              </a:rPr>
              <a:t>6530300554</a:t>
            </a:r>
            <a:endParaRPr sz="3150">
              <a:latin typeface="Microsoft Sans Serif"/>
              <a:cs typeface="Microsoft Sans Serif"/>
            </a:endParaRPr>
          </a:p>
          <a:p>
            <a:pPr marL="12700" marR="5080">
              <a:lnSpc>
                <a:spcPct val="117600"/>
              </a:lnSpc>
              <a:tabLst>
                <a:tab pos="704850" algn="l"/>
                <a:tab pos="1790700" algn="l"/>
              </a:tabLst>
            </a:pPr>
            <a:r>
              <a:rPr sz="3150" spc="-400" dirty="0">
                <a:solidFill>
                  <a:srgbClr val="FEFFFD"/>
                </a:solidFill>
                <a:latin typeface="Microsoft Sans Serif"/>
                <a:cs typeface="Microsoft Sans Serif"/>
              </a:rPr>
              <a:t>รหสั	</a:t>
            </a:r>
            <a:r>
              <a:rPr sz="3150" spc="95" dirty="0">
                <a:solidFill>
                  <a:srgbClr val="FEFFFD"/>
                </a:solidFill>
                <a:latin typeface="Microsoft Sans Serif"/>
                <a:cs typeface="Microsoft Sans Serif"/>
              </a:rPr>
              <a:t>วิชา </a:t>
            </a:r>
            <a:r>
              <a:rPr sz="3150" spc="80" dirty="0">
                <a:solidFill>
                  <a:srgbClr val="FEFFFD"/>
                </a:solidFill>
                <a:latin typeface="Microsoft Sans Serif"/>
                <a:cs typeface="Microsoft Sans Serif"/>
              </a:rPr>
              <a:t>0360312-65 </a:t>
            </a:r>
            <a:r>
              <a:rPr sz="3150" spc="-40" dirty="0">
                <a:solidFill>
                  <a:srgbClr val="FEFFFD"/>
                </a:solidFill>
                <a:latin typeface="Microsoft Sans Serif"/>
                <a:cs typeface="Microsoft Sans Serif"/>
              </a:rPr>
              <a:t>ช˙ือวิชา</a:t>
            </a:r>
            <a:r>
              <a:rPr sz="3150" spc="-35" dirty="0">
                <a:solidFill>
                  <a:srgbClr val="FEFFFD"/>
                </a:solidFill>
                <a:latin typeface="Microsoft Sans Serif"/>
                <a:cs typeface="Microsoft Sans Serif"/>
              </a:rPr>
              <a:t> </a:t>
            </a:r>
            <a:r>
              <a:rPr sz="3150" spc="-100" dirty="0">
                <a:solidFill>
                  <a:srgbClr val="FEFFFD"/>
                </a:solidFill>
                <a:latin typeface="Microsoft Sans Serif"/>
                <a:cs typeface="Microsoft Sans Serif"/>
              </a:rPr>
              <a:t>PROGRAMMING</a:t>
            </a:r>
            <a:r>
              <a:rPr sz="3150" spc="-95" dirty="0">
                <a:solidFill>
                  <a:srgbClr val="FEFFFD"/>
                </a:solidFill>
                <a:latin typeface="Microsoft Sans Serif"/>
                <a:cs typeface="Microsoft Sans Serif"/>
              </a:rPr>
              <a:t> </a:t>
            </a:r>
            <a:r>
              <a:rPr sz="3150" spc="-75" dirty="0">
                <a:solidFill>
                  <a:srgbClr val="FEFFFD"/>
                </a:solidFill>
                <a:latin typeface="Microsoft Sans Serif"/>
                <a:cs typeface="Microsoft Sans Serif"/>
              </a:rPr>
              <a:t>FUNDAMENTALS </a:t>
            </a:r>
            <a:r>
              <a:rPr sz="3150" spc="-825" dirty="0">
                <a:solidFill>
                  <a:srgbClr val="FEFFFD"/>
                </a:solidFill>
                <a:latin typeface="Microsoft Sans Serif"/>
                <a:cs typeface="Microsoft Sans Serif"/>
              </a:rPr>
              <a:t> </a:t>
            </a:r>
            <a:r>
              <a:rPr sz="3150" spc="-30" dirty="0">
                <a:solidFill>
                  <a:srgbClr val="FEFFFD"/>
                </a:solidFill>
                <a:latin typeface="Microsoft Sans Serif"/>
                <a:cs typeface="Microsoft Sans Serif"/>
              </a:rPr>
              <a:t>อาจารย์ผสู้	</a:t>
            </a:r>
            <a:r>
              <a:rPr sz="3150" spc="135" dirty="0">
                <a:solidFill>
                  <a:srgbClr val="FEFFFD"/>
                </a:solidFill>
                <a:latin typeface="Microsoft Sans Serif"/>
                <a:cs typeface="Microsoft Sans Serif"/>
              </a:rPr>
              <a:t>อน</a:t>
            </a:r>
            <a:r>
              <a:rPr sz="3150" spc="365" dirty="0">
                <a:solidFill>
                  <a:srgbClr val="FEFFFD"/>
                </a:solidFill>
                <a:latin typeface="Microsoft Sans Serif"/>
                <a:cs typeface="Microsoft Sans Serif"/>
              </a:rPr>
              <a:t> </a:t>
            </a:r>
            <a:r>
              <a:rPr sz="3150" spc="215" dirty="0">
                <a:solidFill>
                  <a:srgbClr val="FEFFFD"/>
                </a:solidFill>
                <a:latin typeface="Microsoft Sans Serif"/>
                <a:cs typeface="Microsoft Sans Serif"/>
              </a:rPr>
              <a:t>กุลวดี</a:t>
            </a:r>
            <a:r>
              <a:rPr sz="3150" spc="370" dirty="0">
                <a:solidFill>
                  <a:srgbClr val="FEFFFD"/>
                </a:solidFill>
                <a:latin typeface="Microsoft Sans Serif"/>
                <a:cs typeface="Microsoft Sans Serif"/>
              </a:rPr>
              <a:t> </a:t>
            </a:r>
            <a:r>
              <a:rPr sz="3150" spc="204" dirty="0">
                <a:solidFill>
                  <a:srgbClr val="FEFFFD"/>
                </a:solidFill>
                <a:latin typeface="Microsoft Sans Serif"/>
                <a:cs typeface="Microsoft Sans Serif"/>
              </a:rPr>
              <a:t>สมบูรณ์วิวัฒน์</a:t>
            </a:r>
            <a:endParaRPr sz="31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3150" spc="45" dirty="0">
                <a:solidFill>
                  <a:srgbClr val="FEFFFD"/>
                </a:solidFill>
                <a:latin typeface="Microsoft Sans Serif"/>
                <a:cs typeface="Microsoft Sans Serif"/>
              </a:rPr>
              <a:t>ป‘การศีกษา</a:t>
            </a:r>
            <a:r>
              <a:rPr sz="3150" spc="335" dirty="0">
                <a:solidFill>
                  <a:srgbClr val="FEFFFD"/>
                </a:solidFill>
                <a:latin typeface="Microsoft Sans Serif"/>
                <a:cs typeface="Microsoft Sans Serif"/>
              </a:rPr>
              <a:t> </a:t>
            </a:r>
            <a:r>
              <a:rPr sz="3150" spc="75" dirty="0">
                <a:solidFill>
                  <a:srgbClr val="FEFFFD"/>
                </a:solidFill>
                <a:latin typeface="Microsoft Sans Serif"/>
                <a:cs typeface="Microsoft Sans Serif"/>
              </a:rPr>
              <a:t>2565</a:t>
            </a:r>
            <a:endParaRPr sz="3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885998"/>
            <a:ext cx="849122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450" dirty="0">
                <a:solidFill>
                  <a:srgbClr val="FEFFFD"/>
                </a:solidFill>
                <a:latin typeface="Trebuchet MS"/>
                <a:cs typeface="Trebuchet MS"/>
              </a:rPr>
              <a:t>AIRPROT</a:t>
            </a:r>
            <a:r>
              <a:rPr sz="10000" b="0" spc="-484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10000" b="0" spc="605" dirty="0">
                <a:solidFill>
                  <a:srgbClr val="FEFFFD"/>
                </a:solidFill>
                <a:latin typeface="Trebuchet MS"/>
                <a:cs typeface="Trebuchet MS"/>
              </a:rPr>
              <a:t>LINK</a:t>
            </a:r>
            <a:endParaRPr sz="1000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F59BD-50B5-3F49-17FF-9FC9A1B16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4725" y="1957795"/>
            <a:ext cx="2666999" cy="8039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16616" y="2105548"/>
            <a:ext cx="2209799" cy="77369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2062" y="257831"/>
            <a:ext cx="13813790" cy="1254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"/>
            <a:ext cx="2972519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2104209"/>
            <a:ext cx="2295524" cy="81248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2062" y="106068"/>
            <a:ext cx="13813790" cy="1254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7251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1500" y="2564560"/>
            <a:ext cx="3924299" cy="69913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349654" y="2734683"/>
            <a:ext cx="7412990" cy="6648450"/>
            <a:chOff x="10349654" y="2734683"/>
            <a:chExt cx="7412990" cy="6648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9654" y="2734683"/>
              <a:ext cx="4181474" cy="6648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3603" y="3077251"/>
              <a:ext cx="3228974" cy="63052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62175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97251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872" y="2279482"/>
            <a:ext cx="3838574" cy="7353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23050" y="2644558"/>
            <a:ext cx="3771899" cy="6991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08657" y="2840188"/>
            <a:ext cx="3267074" cy="65906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62175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"/>
            <a:ext cx="297251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7952" y="2112609"/>
              <a:ext cx="5086349" cy="71723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34067" y="3491105"/>
            <a:ext cx="5143499" cy="55435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8706" y="413853"/>
            <a:ext cx="123666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20" dirty="0">
                <a:solidFill>
                  <a:srgbClr val="FEFFFD"/>
                </a:solidFill>
                <a:latin typeface="Trebuchet MS"/>
                <a:cs typeface="Trebuchet MS"/>
              </a:rPr>
              <a:t>SOURCE</a:t>
            </a:r>
            <a:r>
              <a:rPr sz="7200" spc="-325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7200" spc="500" dirty="0">
                <a:solidFill>
                  <a:srgbClr val="FEFFFD"/>
                </a:solidFill>
                <a:latin typeface="Trebuchet MS"/>
                <a:cs typeface="Trebuchet MS"/>
              </a:rPr>
              <a:t>CODE</a:t>
            </a:r>
            <a:r>
              <a:rPr sz="7200" spc="-320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7200" spc="365" dirty="0">
                <a:solidFill>
                  <a:srgbClr val="FEFFFD"/>
                </a:solidFill>
                <a:latin typeface="Trebuchet MS"/>
                <a:cs typeface="Trebuchet MS"/>
              </a:rPr>
              <a:t>AIRPORTLINK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706" y="1756890"/>
            <a:ext cx="4148454" cy="614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50" b="1" spc="-35" dirty="0">
                <a:solidFill>
                  <a:srgbClr val="FEFFFD"/>
                </a:solidFill>
                <a:latin typeface="Tahoma"/>
                <a:cs typeface="Tahoma"/>
              </a:rPr>
              <a:t>class</a:t>
            </a:r>
            <a:r>
              <a:rPr sz="3850" b="1" spc="-1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3850" b="1" spc="35" dirty="0">
                <a:solidFill>
                  <a:srgbClr val="FEFFFD"/>
                </a:solidFill>
                <a:latin typeface="Tahoma"/>
                <a:cs typeface="Tahoma"/>
              </a:rPr>
              <a:t>AirportLink</a:t>
            </a:r>
            <a:endParaRPr sz="3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706" y="413859"/>
            <a:ext cx="123666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20" dirty="0">
                <a:solidFill>
                  <a:srgbClr val="FEFFFD"/>
                </a:solidFill>
                <a:latin typeface="Trebuchet MS"/>
                <a:cs typeface="Trebuchet MS"/>
              </a:rPr>
              <a:t>SOURCE</a:t>
            </a:r>
            <a:r>
              <a:rPr sz="7200" spc="-325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7200" spc="500" dirty="0">
                <a:solidFill>
                  <a:srgbClr val="FEFFFD"/>
                </a:solidFill>
                <a:latin typeface="Trebuchet MS"/>
                <a:cs typeface="Trebuchet MS"/>
              </a:rPr>
              <a:t>CODE</a:t>
            </a:r>
            <a:r>
              <a:rPr sz="7200" spc="-320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7200" spc="365" dirty="0">
                <a:solidFill>
                  <a:srgbClr val="FEFFFD"/>
                </a:solidFill>
                <a:latin typeface="Trebuchet MS"/>
                <a:cs typeface="Trebuchet MS"/>
              </a:rPr>
              <a:t>AIRPORTLINK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706" y="1778187"/>
            <a:ext cx="6094095" cy="614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50" b="1" spc="-35" dirty="0">
                <a:solidFill>
                  <a:srgbClr val="FEFFFD"/>
                </a:solidFill>
                <a:latin typeface="Tahoma"/>
                <a:cs typeface="Tahoma"/>
              </a:rPr>
              <a:t>class</a:t>
            </a:r>
            <a:r>
              <a:rPr sz="3850" b="1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3850" b="1" spc="-10" dirty="0">
                <a:solidFill>
                  <a:srgbClr val="FEFFFD"/>
                </a:solidFill>
                <a:latin typeface="Tahoma"/>
                <a:cs typeface="Tahoma"/>
              </a:rPr>
              <a:t>AirportLinkGUITest</a:t>
            </a:r>
            <a:endParaRPr sz="38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406" y="2732204"/>
            <a:ext cx="8229599" cy="6524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4700" y="2732204"/>
            <a:ext cx="7572374" cy="65246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6782" y="3412227"/>
            <a:ext cx="7019924" cy="54292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8706" y="413853"/>
            <a:ext cx="123666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FEFFFD"/>
                </a:solidFill>
                <a:latin typeface="Lucida Sans Unicode"/>
                <a:cs typeface="Lucida Sans Unicode"/>
              </a:rPr>
              <a:t>SOURCE</a:t>
            </a:r>
            <a:r>
              <a:rPr sz="7200" spc="-445" dirty="0">
                <a:solidFill>
                  <a:srgbClr val="FEFFFD"/>
                </a:solidFill>
                <a:latin typeface="Lucida Sans Unicode"/>
                <a:cs typeface="Lucida Sans Unicode"/>
              </a:rPr>
              <a:t> </a:t>
            </a:r>
            <a:r>
              <a:rPr sz="7200" spc="-110" dirty="0">
                <a:solidFill>
                  <a:srgbClr val="FEFFFD"/>
                </a:solidFill>
                <a:latin typeface="Lucida Sans Unicode"/>
                <a:cs typeface="Lucida Sans Unicode"/>
              </a:rPr>
              <a:t>CODE</a:t>
            </a:r>
            <a:r>
              <a:rPr sz="7200" spc="-440" dirty="0">
                <a:solidFill>
                  <a:srgbClr val="FEFFFD"/>
                </a:solidFill>
                <a:latin typeface="Lucida Sans Unicode"/>
                <a:cs typeface="Lucida Sans Unicode"/>
              </a:rPr>
              <a:t> </a:t>
            </a:r>
            <a:r>
              <a:rPr sz="7200" spc="-10" dirty="0">
                <a:solidFill>
                  <a:srgbClr val="FEFFFD"/>
                </a:solidFill>
                <a:latin typeface="Lucida Sans Unicode"/>
                <a:cs typeface="Lucida Sans Unicode"/>
              </a:rPr>
              <a:t>AIRPORTLINK</a:t>
            </a:r>
            <a:endParaRPr sz="7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706" y="1778182"/>
            <a:ext cx="6094095" cy="614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50" b="1" spc="165" dirty="0">
                <a:solidFill>
                  <a:srgbClr val="FEFFFD"/>
                </a:solidFill>
                <a:latin typeface="Trebuchet MS"/>
                <a:cs typeface="Trebuchet MS"/>
              </a:rPr>
              <a:t>class</a:t>
            </a:r>
            <a:r>
              <a:rPr sz="3850" b="1" spc="-175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3850" b="1" spc="155" dirty="0">
                <a:solidFill>
                  <a:srgbClr val="FEFFFD"/>
                </a:solidFill>
                <a:latin typeface="Trebuchet MS"/>
                <a:cs typeface="Trebuchet MS"/>
              </a:rPr>
              <a:t>AirportLinkGUITest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442" y="3340035"/>
            <a:ext cx="4067174" cy="6115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5784" y="3258856"/>
            <a:ext cx="4333875" cy="6276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7908" y="3258856"/>
            <a:ext cx="4076699" cy="6115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93944" y="3258856"/>
            <a:ext cx="3962399" cy="61436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8706" y="413853"/>
            <a:ext cx="123666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FEFFFD"/>
                </a:solidFill>
                <a:latin typeface="Lucida Sans Unicode"/>
                <a:cs typeface="Lucida Sans Unicode"/>
              </a:rPr>
              <a:t>SOURCE</a:t>
            </a:r>
            <a:r>
              <a:rPr sz="7200" spc="-445" dirty="0">
                <a:solidFill>
                  <a:srgbClr val="FEFFFD"/>
                </a:solidFill>
                <a:latin typeface="Lucida Sans Unicode"/>
                <a:cs typeface="Lucida Sans Unicode"/>
              </a:rPr>
              <a:t> </a:t>
            </a:r>
            <a:r>
              <a:rPr sz="7200" spc="-110" dirty="0">
                <a:solidFill>
                  <a:srgbClr val="FEFFFD"/>
                </a:solidFill>
                <a:latin typeface="Lucida Sans Unicode"/>
                <a:cs typeface="Lucida Sans Unicode"/>
              </a:rPr>
              <a:t>CODE</a:t>
            </a:r>
            <a:r>
              <a:rPr sz="7200" spc="-440" dirty="0">
                <a:solidFill>
                  <a:srgbClr val="FEFFFD"/>
                </a:solidFill>
                <a:latin typeface="Lucida Sans Unicode"/>
                <a:cs typeface="Lucida Sans Unicode"/>
              </a:rPr>
              <a:t> </a:t>
            </a:r>
            <a:r>
              <a:rPr sz="7200" spc="-10" dirty="0">
                <a:solidFill>
                  <a:srgbClr val="FEFFFD"/>
                </a:solidFill>
                <a:latin typeface="Lucida Sans Unicode"/>
                <a:cs typeface="Lucida Sans Unicode"/>
              </a:rPr>
              <a:t>AIRPORTLINK</a:t>
            </a:r>
            <a:endParaRPr sz="7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706" y="1778183"/>
            <a:ext cx="6094095" cy="614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50" b="1" spc="165" dirty="0">
                <a:solidFill>
                  <a:srgbClr val="FEFFFD"/>
                </a:solidFill>
                <a:latin typeface="Trebuchet MS"/>
                <a:cs typeface="Trebuchet MS"/>
              </a:rPr>
              <a:t>class</a:t>
            </a:r>
            <a:r>
              <a:rPr sz="3850" b="1" spc="-175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3850" b="1" spc="155" dirty="0">
                <a:solidFill>
                  <a:srgbClr val="FEFFFD"/>
                </a:solidFill>
                <a:latin typeface="Trebuchet MS"/>
                <a:cs typeface="Trebuchet MS"/>
              </a:rPr>
              <a:t>AirportLinkGUITest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7997" y="2824354"/>
            <a:ext cx="4895849" cy="6429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47887" y="3261458"/>
            <a:ext cx="4933949" cy="5562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8706" y="413854"/>
            <a:ext cx="123666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FEFFFD"/>
                </a:solidFill>
                <a:latin typeface="Lucida Sans Unicode"/>
                <a:cs typeface="Lucida Sans Unicode"/>
              </a:rPr>
              <a:t>SOURCE</a:t>
            </a:r>
            <a:r>
              <a:rPr sz="7200" spc="-445" dirty="0">
                <a:solidFill>
                  <a:srgbClr val="FEFFFD"/>
                </a:solidFill>
                <a:latin typeface="Lucida Sans Unicode"/>
                <a:cs typeface="Lucida Sans Unicode"/>
              </a:rPr>
              <a:t> </a:t>
            </a:r>
            <a:r>
              <a:rPr sz="7200" spc="-110" dirty="0">
                <a:solidFill>
                  <a:srgbClr val="FEFFFD"/>
                </a:solidFill>
                <a:latin typeface="Lucida Sans Unicode"/>
                <a:cs typeface="Lucida Sans Unicode"/>
              </a:rPr>
              <a:t>CODE</a:t>
            </a:r>
            <a:r>
              <a:rPr sz="7200" spc="-440" dirty="0">
                <a:solidFill>
                  <a:srgbClr val="FEFFFD"/>
                </a:solidFill>
                <a:latin typeface="Lucida Sans Unicode"/>
                <a:cs typeface="Lucida Sans Unicode"/>
              </a:rPr>
              <a:t> </a:t>
            </a:r>
            <a:r>
              <a:rPr sz="7200" spc="-10" dirty="0">
                <a:solidFill>
                  <a:srgbClr val="FEFFFD"/>
                </a:solidFill>
                <a:latin typeface="Lucida Sans Unicode"/>
                <a:cs typeface="Lucida Sans Unicode"/>
              </a:rPr>
              <a:t>AIRPORTLINK</a:t>
            </a:r>
            <a:endParaRPr sz="7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8706" y="1778182"/>
            <a:ext cx="6094095" cy="614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50" b="1" spc="165" dirty="0">
                <a:solidFill>
                  <a:srgbClr val="FEFFFD"/>
                </a:solidFill>
                <a:latin typeface="Trebuchet MS"/>
                <a:cs typeface="Trebuchet MS"/>
              </a:rPr>
              <a:t>class</a:t>
            </a:r>
            <a:r>
              <a:rPr sz="3850" b="1" spc="-175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3850" b="1" spc="155" dirty="0">
                <a:solidFill>
                  <a:srgbClr val="FEFFFD"/>
                </a:solidFill>
                <a:latin typeface="Trebuchet MS"/>
                <a:cs typeface="Trebuchet MS"/>
              </a:rPr>
              <a:t>AirportLinkGUITest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341" y="2824354"/>
            <a:ext cx="4895849" cy="64293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166" y="2934128"/>
            <a:ext cx="6524624" cy="60293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8706" y="413853"/>
            <a:ext cx="123666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FEFFFD"/>
                </a:solidFill>
                <a:latin typeface="Lucida Sans Unicode"/>
                <a:cs typeface="Lucida Sans Unicode"/>
              </a:rPr>
              <a:t>SOURCE</a:t>
            </a:r>
            <a:r>
              <a:rPr sz="7200" spc="-445" dirty="0">
                <a:solidFill>
                  <a:srgbClr val="FEFFFD"/>
                </a:solidFill>
                <a:latin typeface="Lucida Sans Unicode"/>
                <a:cs typeface="Lucida Sans Unicode"/>
              </a:rPr>
              <a:t> </a:t>
            </a:r>
            <a:r>
              <a:rPr sz="7200" spc="-110" dirty="0">
                <a:solidFill>
                  <a:srgbClr val="FEFFFD"/>
                </a:solidFill>
                <a:latin typeface="Lucida Sans Unicode"/>
                <a:cs typeface="Lucida Sans Unicode"/>
              </a:rPr>
              <a:t>CODE</a:t>
            </a:r>
            <a:r>
              <a:rPr sz="7200" spc="-440" dirty="0">
                <a:solidFill>
                  <a:srgbClr val="FEFFFD"/>
                </a:solidFill>
                <a:latin typeface="Lucida Sans Unicode"/>
                <a:cs typeface="Lucida Sans Unicode"/>
              </a:rPr>
              <a:t> </a:t>
            </a:r>
            <a:r>
              <a:rPr sz="7200" spc="-10" dirty="0">
                <a:solidFill>
                  <a:srgbClr val="FEFFFD"/>
                </a:solidFill>
                <a:latin typeface="Lucida Sans Unicode"/>
                <a:cs typeface="Lucida Sans Unicode"/>
              </a:rPr>
              <a:t>AIRPORTLINK</a:t>
            </a:r>
            <a:endParaRPr sz="7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706" y="1778180"/>
            <a:ext cx="6094095" cy="614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50" b="1" spc="165" dirty="0">
                <a:solidFill>
                  <a:srgbClr val="FEFFFD"/>
                </a:solidFill>
                <a:latin typeface="Trebuchet MS"/>
                <a:cs typeface="Trebuchet MS"/>
              </a:rPr>
              <a:t>class</a:t>
            </a:r>
            <a:r>
              <a:rPr sz="3850" b="1" spc="-175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3850" b="1" spc="155" dirty="0">
                <a:solidFill>
                  <a:srgbClr val="FEFFFD"/>
                </a:solidFill>
                <a:latin typeface="Trebuchet MS"/>
                <a:cs typeface="Trebuchet MS"/>
              </a:rPr>
              <a:t>AirportLinkGUITest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8190" y="155278"/>
            <a:ext cx="152019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0" spc="900" dirty="0">
                <a:solidFill>
                  <a:srgbClr val="FEFFFD"/>
                </a:solidFill>
                <a:latin typeface="Trebuchet MS"/>
                <a:cs typeface="Trebuchet MS"/>
              </a:rPr>
              <a:t>U</a:t>
            </a:r>
            <a:r>
              <a:rPr sz="11000" spc="665" dirty="0">
                <a:solidFill>
                  <a:srgbClr val="FEFFFD"/>
                </a:solidFill>
                <a:latin typeface="Trebuchet MS"/>
                <a:cs typeface="Trebuchet MS"/>
              </a:rPr>
              <a:t>I</a:t>
            </a:r>
            <a:endParaRPr sz="1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1028" y="1934546"/>
            <a:ext cx="39331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0" spc="114" dirty="0">
                <a:solidFill>
                  <a:srgbClr val="FEFFFD"/>
                </a:solidFill>
                <a:latin typeface="Lucida Sans Unicode"/>
                <a:cs typeface="Lucida Sans Unicode"/>
              </a:rPr>
              <a:t>GITHUB</a:t>
            </a:r>
            <a:r>
              <a:rPr sz="7200" b="0" spc="-484" dirty="0">
                <a:solidFill>
                  <a:srgbClr val="FEFFFD"/>
                </a:solidFill>
                <a:latin typeface="Lucida Sans Unicode"/>
                <a:cs typeface="Lucida Sans Unicode"/>
              </a:rPr>
              <a:t> </a:t>
            </a:r>
            <a:r>
              <a:rPr sz="7200" b="0" spc="-350" dirty="0">
                <a:solidFill>
                  <a:srgbClr val="FEFFFD"/>
                </a:solidFill>
                <a:latin typeface="Lucida Sans Unicode"/>
                <a:cs typeface="Lucida Sans Unicode"/>
              </a:rPr>
              <a:t>:</a:t>
            </a:r>
            <a:endParaRPr sz="7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2058" y="7824200"/>
            <a:ext cx="1153160" cy="47625"/>
          </a:xfrm>
          <a:custGeom>
            <a:avLst/>
            <a:gdLst/>
            <a:ahLst/>
            <a:cxnLst/>
            <a:rect l="l" t="t" r="r" b="b"/>
            <a:pathLst>
              <a:path w="1153160" h="47625">
                <a:moveTo>
                  <a:pt x="1152656" y="47624"/>
                </a:moveTo>
                <a:lnTo>
                  <a:pt x="0" y="47624"/>
                </a:lnTo>
                <a:lnTo>
                  <a:pt x="0" y="0"/>
                </a:lnTo>
                <a:lnTo>
                  <a:pt x="1152656" y="0"/>
                </a:lnTo>
                <a:lnTo>
                  <a:pt x="1152656" y="47624"/>
                </a:lnTo>
                <a:close/>
              </a:path>
            </a:pathLst>
          </a:custGeom>
          <a:solidFill>
            <a:srgbClr val="FE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34711" y="7824203"/>
            <a:ext cx="5144135" cy="47625"/>
          </a:xfrm>
          <a:custGeom>
            <a:avLst/>
            <a:gdLst/>
            <a:ahLst/>
            <a:cxnLst/>
            <a:rect l="l" t="t" r="r" b="b"/>
            <a:pathLst>
              <a:path w="5144134" h="47625">
                <a:moveTo>
                  <a:pt x="5143919" y="0"/>
                </a:moveTo>
                <a:lnTo>
                  <a:pt x="3705618" y="0"/>
                </a:lnTo>
                <a:lnTo>
                  <a:pt x="2843250" y="0"/>
                </a:lnTo>
                <a:lnTo>
                  <a:pt x="0" y="0"/>
                </a:lnTo>
                <a:lnTo>
                  <a:pt x="0" y="47625"/>
                </a:lnTo>
                <a:lnTo>
                  <a:pt x="2843250" y="47625"/>
                </a:lnTo>
                <a:lnTo>
                  <a:pt x="3705618" y="47625"/>
                </a:lnTo>
                <a:lnTo>
                  <a:pt x="5143919" y="47625"/>
                </a:lnTo>
                <a:lnTo>
                  <a:pt x="5143919" y="0"/>
                </a:lnTo>
                <a:close/>
              </a:path>
            </a:pathLst>
          </a:custGeom>
          <a:solidFill>
            <a:srgbClr val="FE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3172" y="4309058"/>
            <a:ext cx="10031730" cy="47625"/>
          </a:xfrm>
          <a:custGeom>
            <a:avLst/>
            <a:gdLst/>
            <a:ahLst/>
            <a:cxnLst/>
            <a:rect l="l" t="t" r="r" b="b"/>
            <a:pathLst>
              <a:path w="10031730" h="47625">
                <a:moveTo>
                  <a:pt x="10031374" y="0"/>
                </a:moveTo>
                <a:lnTo>
                  <a:pt x="9735668" y="0"/>
                </a:lnTo>
                <a:lnTo>
                  <a:pt x="7504951" y="0"/>
                </a:lnTo>
                <a:lnTo>
                  <a:pt x="1206741" y="0"/>
                </a:lnTo>
                <a:lnTo>
                  <a:pt x="0" y="0"/>
                </a:lnTo>
                <a:lnTo>
                  <a:pt x="0" y="47625"/>
                </a:lnTo>
                <a:lnTo>
                  <a:pt x="1206741" y="47625"/>
                </a:lnTo>
                <a:lnTo>
                  <a:pt x="7504951" y="47625"/>
                </a:lnTo>
                <a:lnTo>
                  <a:pt x="9735668" y="47625"/>
                </a:lnTo>
                <a:lnTo>
                  <a:pt x="10031374" y="47625"/>
                </a:lnTo>
                <a:lnTo>
                  <a:pt x="10031374" y="0"/>
                </a:lnTo>
                <a:close/>
              </a:path>
            </a:pathLst>
          </a:custGeom>
          <a:solidFill>
            <a:srgbClr val="FE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79809" y="3777713"/>
            <a:ext cx="12007850" cy="4128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72845">
              <a:lnSpc>
                <a:spcPct val="100000"/>
              </a:lnSpc>
              <a:spcBef>
                <a:spcPts val="105"/>
              </a:spcBef>
            </a:pPr>
            <a:r>
              <a:rPr sz="3850" u="heavy" spc="-114" dirty="0">
                <a:solidFill>
                  <a:srgbClr val="FEFFFD"/>
                </a:solidFill>
                <a:uFill>
                  <a:solidFill>
                    <a:srgbClr val="FEFFFD"/>
                  </a:solidFill>
                </a:uFill>
                <a:latin typeface="Lucida Sans Unicode"/>
                <a:cs typeface="Lucida Sans Unicode"/>
                <a:hlinkClick r:id="rId3"/>
              </a:rPr>
              <a:t>htt</a:t>
            </a:r>
            <a:r>
              <a:rPr sz="3850" spc="-114" dirty="0">
                <a:solidFill>
                  <a:srgbClr val="FEFFFD"/>
                </a:solidFill>
                <a:latin typeface="Lucida Sans Unicode"/>
                <a:cs typeface="Lucida Sans Unicode"/>
                <a:hlinkClick r:id="rId3"/>
              </a:rPr>
              <a:t>ps://github.com/SiriwimonST/AirportLink.git</a:t>
            </a:r>
            <a:endParaRPr sz="38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7200" spc="-15" dirty="0">
                <a:solidFill>
                  <a:srgbClr val="FEFFFD"/>
                </a:solidFill>
                <a:latin typeface="Lucida Sans Unicode"/>
                <a:cs typeface="Lucida Sans Unicode"/>
              </a:rPr>
              <a:t>YOUTUBE:</a:t>
            </a:r>
            <a:endParaRPr sz="7200">
              <a:latin typeface="Lucida Sans Unicode"/>
              <a:cs typeface="Lucida Sans Unicode"/>
            </a:endParaRPr>
          </a:p>
          <a:p>
            <a:pPr marL="1594485">
              <a:lnSpc>
                <a:spcPct val="100000"/>
              </a:lnSpc>
              <a:spcBef>
                <a:spcPts val="4659"/>
              </a:spcBef>
            </a:pPr>
            <a:r>
              <a:rPr sz="3850" b="1" u="heavy" spc="110" dirty="0">
                <a:solidFill>
                  <a:srgbClr val="FEFFFD"/>
                </a:solidFill>
                <a:uFill>
                  <a:solidFill>
                    <a:srgbClr val="FEFFFD"/>
                  </a:solidFill>
                </a:uFill>
                <a:latin typeface="Trebuchet MS"/>
                <a:cs typeface="Trebuchet MS"/>
                <a:hlinkClick r:id="rId4"/>
              </a:rPr>
              <a:t>htt</a:t>
            </a:r>
            <a:r>
              <a:rPr sz="3850" b="1" spc="110" dirty="0">
                <a:solidFill>
                  <a:srgbClr val="FEFFFD"/>
                </a:solidFill>
                <a:latin typeface="Trebuchet MS"/>
                <a:cs typeface="Trebuchet MS"/>
                <a:hlinkClick r:id="rId4"/>
              </a:rPr>
              <a:t>ps://youtu.be/vQlcdjFD</a:t>
            </a:r>
            <a:r>
              <a:rPr sz="3850" spc="110" dirty="0">
                <a:solidFill>
                  <a:srgbClr val="FEFFFD"/>
                </a:solidFill>
                <a:latin typeface="PMingLiU-ExtB"/>
                <a:cs typeface="PMingLiU-ExtB"/>
                <a:hlinkClick r:id="rId4"/>
              </a:rPr>
              <a:t>-</a:t>
            </a:r>
            <a:r>
              <a:rPr sz="3850" b="1" spc="110" dirty="0">
                <a:solidFill>
                  <a:srgbClr val="FEFFFD"/>
                </a:solidFill>
                <a:latin typeface="Trebuchet MS"/>
                <a:cs typeface="Trebuchet MS"/>
                <a:hlinkClick r:id="rId4"/>
              </a:rPr>
              <a:t>SQ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80922" y="1"/>
            <a:ext cx="6307076" cy="102850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3075" y="3095651"/>
            <a:ext cx="7183026" cy="68026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7460" y="885858"/>
            <a:ext cx="102997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310" dirty="0"/>
              <a:t>C</a:t>
            </a:r>
            <a:r>
              <a:rPr sz="10000" spc="-80" dirty="0"/>
              <a:t>L</a:t>
            </a:r>
            <a:r>
              <a:rPr sz="10000" spc="45" dirty="0"/>
              <a:t>A</a:t>
            </a:r>
            <a:r>
              <a:rPr sz="10000" spc="-830" dirty="0"/>
              <a:t>S</a:t>
            </a:r>
            <a:r>
              <a:rPr sz="10000" spc="-825" dirty="0"/>
              <a:t>S</a:t>
            </a:r>
            <a:r>
              <a:rPr sz="10000" spc="-330" dirty="0"/>
              <a:t> </a:t>
            </a:r>
            <a:r>
              <a:rPr sz="10000" spc="-180" dirty="0"/>
              <a:t>D</a:t>
            </a:r>
            <a:r>
              <a:rPr sz="10000" spc="-950" dirty="0"/>
              <a:t>I</a:t>
            </a:r>
            <a:r>
              <a:rPr sz="10000" spc="45" dirty="0"/>
              <a:t>A</a:t>
            </a:r>
            <a:r>
              <a:rPr sz="10000" spc="-220" dirty="0"/>
              <a:t>G</a:t>
            </a:r>
            <a:r>
              <a:rPr sz="10000" spc="-670" dirty="0"/>
              <a:t>R</a:t>
            </a:r>
            <a:r>
              <a:rPr sz="10000" spc="45" dirty="0"/>
              <a:t>A</a:t>
            </a:r>
            <a:r>
              <a:rPr sz="10000" spc="495" dirty="0"/>
              <a:t>M</a:t>
            </a:r>
            <a:endParaRPr sz="10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9055" y="2405449"/>
            <a:ext cx="8871943" cy="78815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29792" y="1978369"/>
            <a:ext cx="4229099" cy="8305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2062" y="278401"/>
            <a:ext cx="13813790" cy="1254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97251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7502" y="1932964"/>
            <a:ext cx="2743199" cy="8086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3925" y="2315039"/>
            <a:ext cx="3124199" cy="73247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46810" y="2697113"/>
            <a:ext cx="3276599" cy="7321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62175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"/>
            <a:ext cx="2972519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710" y="2074391"/>
            <a:ext cx="6591299" cy="76009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62175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7251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238" y="1776573"/>
            <a:ext cx="3362324" cy="8067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7350" y="2019064"/>
            <a:ext cx="2924174" cy="7820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82644" y="2250945"/>
            <a:ext cx="2543174" cy="7600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12062" y="319097"/>
            <a:ext cx="13813790" cy="1254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97251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2230" y="1975586"/>
            <a:ext cx="2457449" cy="78771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66251" y="2531009"/>
            <a:ext cx="2152649" cy="73205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2062" y="275619"/>
            <a:ext cx="13813790" cy="1254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297251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1972" y="2182231"/>
            <a:ext cx="3038474" cy="7429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83671" y="2182231"/>
            <a:ext cx="3028949" cy="74961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2062" y="114833"/>
            <a:ext cx="13813790" cy="1254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ALGORITHM</a:t>
            </a:r>
            <a:r>
              <a:rPr spc="-280" dirty="0"/>
              <a:t> </a:t>
            </a:r>
            <a:r>
              <a:rPr spc="-295" dirty="0"/>
              <a:t>AIRPORT</a:t>
            </a:r>
            <a:r>
              <a:rPr spc="-280" dirty="0"/>
              <a:t> </a:t>
            </a:r>
            <a:r>
              <a:rPr spc="-180" dirty="0"/>
              <a:t>LINK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972519" cy="10286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EFFF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119</Words>
  <Application>Microsoft Office PowerPoint</Application>
  <PresentationFormat>Custom</PresentationFormat>
  <Paragraphs>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PMingLiU-ExtB</vt:lpstr>
      <vt:lpstr>Calibri</vt:lpstr>
      <vt:lpstr>Lucida Sans Unicode</vt:lpstr>
      <vt:lpstr>Microsoft Sans Serif</vt:lpstr>
      <vt:lpstr>Tahoma</vt:lpstr>
      <vt:lpstr>Trebuchet MS</vt:lpstr>
      <vt:lpstr>Office Theme</vt:lpstr>
      <vt:lpstr>AIRPROT LINK</vt:lpstr>
      <vt:lpstr>PowerPoint Presentation</vt:lpstr>
      <vt:lpstr>CLASS DIAGRAM</vt:lpstr>
      <vt:lpstr>ALGORITHM AIRPORT LINK</vt:lpstr>
      <vt:lpstr>ALGORITHM AIRPORT LINK</vt:lpstr>
      <vt:lpstr>ALGORITHM AIRPORT LINK</vt:lpstr>
      <vt:lpstr>ALGORITHM AIRPORT LINK</vt:lpstr>
      <vt:lpstr>ALGORITHM AIRPORT LINK</vt:lpstr>
      <vt:lpstr>ALGORITHM AIRPORT LINK</vt:lpstr>
      <vt:lpstr>ALGORITHM AIRPORT LINK</vt:lpstr>
      <vt:lpstr>ALGORITHM AIRPORT LINK</vt:lpstr>
      <vt:lpstr>ALGORITHM AIRPORT LINK</vt:lpstr>
      <vt:lpstr>ALGORITHM AIRPORT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วิทยาลัยคอมพิวเตอร์ศึกษา มหาวิทยาลัยคาเลส</dc:title>
  <dc:creator>Chompoo Chompoo</dc:creator>
  <cp:keywords>DAFfDXbmJkg,BAFfDbyeBNE</cp:keywords>
  <cp:lastModifiedBy>Siriwimon Sangthong</cp:lastModifiedBy>
  <cp:revision>1</cp:revision>
  <dcterms:created xsi:type="dcterms:W3CDTF">2023-04-04T07:51:29Z</dcterms:created>
  <dcterms:modified xsi:type="dcterms:W3CDTF">2023-04-04T07:54:59Z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2023-04-04T00:00:00Z</vt:filetime>
  </property>
</Properties>
</file>